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1430000" cx="1143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600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600" orient="horz"/>
        <p:guide pos="36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f2db21fd34_0_0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f2db21fd3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89635" y="1654611"/>
            <a:ext cx="10650600" cy="4561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89625" y="6298056"/>
            <a:ext cx="10650600" cy="1761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89625" y="2458056"/>
            <a:ext cx="10650600" cy="4363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89625" y="7004944"/>
            <a:ext cx="10650600" cy="28908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89625" y="4779667"/>
            <a:ext cx="10650600" cy="1870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89625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040500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89625" y="1234667"/>
            <a:ext cx="3510000" cy="16794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89625" y="3088000"/>
            <a:ext cx="3510000" cy="7065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612813" y="1000333"/>
            <a:ext cx="7959900" cy="9090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715000" y="-278"/>
            <a:ext cx="5715000" cy="114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31875" y="2740389"/>
            <a:ext cx="5056500" cy="32940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31875" y="6229056"/>
            <a:ext cx="5056500" cy="27447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174375" y="1609056"/>
            <a:ext cx="4796400" cy="8211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89625" y="9401278"/>
            <a:ext cx="7498500" cy="1344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1pPr>
            <a:lvl2pPr indent="-3683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2pPr>
            <a:lvl3pPr indent="-3683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3pPr>
            <a:lvl4pPr indent="-3683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4pPr>
            <a:lvl5pPr indent="-3683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5pPr>
            <a:lvl6pPr indent="-3683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6pPr>
            <a:lvl7pPr indent="-3683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7pPr>
            <a:lvl8pPr indent="-3683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8pPr>
            <a:lvl9pPr indent="-3683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1430000" cy="1143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89625" y="697019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3859"/>
              <a:t>¡Únete a la celebración del Día Internacional de la Cultura Científica cambiando tu foto de perfil en redes sociales!</a:t>
            </a:r>
            <a:endParaRPr b="1" sz="3859"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89625" y="3319525"/>
            <a:ext cx="10650600" cy="73950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Haz una copia de este archivo en tu cuenta de Google drive o descárgalo en tu computadora.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Coloca tu fotografía en la primera diapositiva y ajústala para que quede centrada y tu rostro se vea a través del círculo central.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Da click derecho sobre tu fotografía y selecciona el comando “enviar al fondo” (Desde la aplicación de Google Drive el comando es “Ordenar -&gt; Enviar al fondo”).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Descarga la primera diapositiva en formato jpg o png. (Desde la aplicación de Power Point el comando es “Archivo -&gt; exportar -&gt; Elegir formato de archivo”) 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¡Listo! Ahora sube tu fotografía en tus redes sociales, no olvides usar los hashtags </a:t>
            </a:r>
            <a:r>
              <a:rPr b="1" lang="es"/>
              <a:t>#DíaCulturaCientífica #ScienceCultureDay #YoVivoLaCiencia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